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8C"/>
    <a:srgbClr val="FFF000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4"/>
            <a:ext cx="5486400" cy="3916114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" y="25210"/>
            <a:ext cx="7775378" cy="10908000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1112053" y="7868601"/>
            <a:ext cx="883019" cy="89869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427775" y="7868601"/>
            <a:ext cx="883019" cy="89869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-22860" y="0"/>
            <a:ext cx="3912465" cy="503947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02" y="17746"/>
            <a:ext cx="3887373" cy="5039478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642" y="4514558"/>
            <a:ext cx="1575769" cy="150855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235312" y="749140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心が晴れる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52549" y="1345373"/>
            <a:ext cx="32691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rgbClr val="FFF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お掃除</a:t>
            </a:r>
          </a:p>
          <a:p>
            <a:r>
              <a:rPr lang="ja-JP" altLang="en-US" sz="6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292462" y="3425633"/>
            <a:ext cx="31769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掃除のコツは「笑顔のたね」笑顔のたねを部屋と心にまきましょう！</a:t>
            </a:r>
            <a:endParaRPr lang="en-US" altLang="ja-JP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今年こそスッキリさせませんか？</a:t>
            </a:r>
            <a:endParaRPr lang="en-US" altLang="ja-JP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3984" y="4819922"/>
            <a:ext cx="1729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</a:t>
            </a:r>
            <a:r>
              <a:rPr lang="en-US" altLang="ja-JP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3500</a:t>
            </a: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04093" y="5809173"/>
            <a:ext cx="4267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Café</a:t>
            </a:r>
            <a:r>
              <a:rPr lang="ja-JP" altLang="en-US" sz="1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Lotta</a:t>
            </a: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（市川市大野町</a:t>
            </a:r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3-121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いずみビル２階</a:t>
            </a:r>
            <a:r>
              <a:rPr lang="ja-JP" altLang="en-US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3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</a:t>
            </a:r>
            <a:r>
              <a:rPr lang="ja-JP" altLang="en-US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社団ロッタリンクス　就労移行支援　就労継続支援</a:t>
            </a:r>
            <a:r>
              <a:rPr lang="en-US" altLang="ja-JP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lang="ja-JP" altLang="en-US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型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5808" y="5333916"/>
            <a:ext cx="6928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85808" y="5885311"/>
            <a:ext cx="6928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225588" y="6692679"/>
            <a:ext cx="655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541310" y="6692679"/>
            <a:ext cx="655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63805" y="6692679"/>
            <a:ext cx="655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01168" y="7073619"/>
            <a:ext cx="1904788" cy="61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正しい洗剤選びの</a:t>
            </a:r>
          </a:p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基礎知識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87980" y="7073619"/>
            <a:ext cx="1962608" cy="61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綺麗が続く</a:t>
            </a:r>
            <a:endParaRPr lang="en-US" altLang="ja-JP" sz="1500" b="1" dirty="0">
              <a:solidFill>
                <a:srgbClr val="EE858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裏技集</a:t>
            </a:r>
            <a:endParaRPr lang="en-US" altLang="ja-JP" sz="1500" b="1" dirty="0">
              <a:solidFill>
                <a:srgbClr val="EE858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274945" y="7073619"/>
            <a:ext cx="1833668" cy="61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参加者による</a:t>
            </a:r>
          </a:p>
          <a:p>
            <a:pPr algn="ctr">
              <a:lnSpc>
                <a:spcPts val="2200"/>
              </a:lnSpc>
            </a:pPr>
            <a:r>
              <a:rPr lang="ja-JP" altLang="en-US" sz="1500" b="1" dirty="0">
                <a:solidFill>
                  <a:srgbClr val="EE858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お悩み相談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320896" y="7622380"/>
            <a:ext cx="10967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［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14:30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］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997962" y="7622380"/>
            <a:ext cx="11112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［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13:45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］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93507" y="8771063"/>
            <a:ext cx="152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心と体に優しい</a:t>
            </a:r>
            <a:endParaRPr lang="en-US" altLang="ja-JP" sz="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ナチュラル洗剤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3067141" y="8771063"/>
            <a:ext cx="1604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マスキングテープやボンドが汚れ防止になります！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91642" y="9845881"/>
            <a:ext cx="10618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</a:p>
          <a:p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2266828" y="9601268"/>
            <a:ext cx="4267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０８０－５８４４－０６６４  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（平日：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７：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266828" y="9938332"/>
            <a:ext cx="172996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http://www.up-fld.jp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266828" y="10244752"/>
            <a:ext cx="121058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info@up-fld.jp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12486" y="10438741"/>
            <a:ext cx="6893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: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株式会社アップフィールド　　　</a:t>
            </a:r>
            <a:endParaRPr lang="en-US" altLang="ja-JP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お問合せお申込みは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QR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コードが便利です。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QR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コードを読み込んで頂き２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１８セミナー予約とご記入ください</a:t>
            </a: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397" y="7692122"/>
            <a:ext cx="1666763" cy="131669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1942661" y="9691973"/>
            <a:ext cx="3802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937050" y="9979330"/>
            <a:ext cx="3914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915410" y="10238946"/>
            <a:ext cx="4347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297159" y="5234675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日（火） 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　</a:t>
            </a:r>
          </a:p>
        </p:txBody>
      </p:sp>
      <p:pic>
        <p:nvPicPr>
          <p:cNvPr id="21" name="図 20" descr="人, 女性, 持つ, 座る が含まれている画像&#10;&#10;自動的に生成された説明">
            <a:extLst>
              <a:ext uri="{FF2B5EF4-FFF2-40B4-BE49-F238E27FC236}">
                <a16:creationId xmlns="" xmlns:a16="http://schemas.microsoft.com/office/drawing/2014/main" id="{B635546E-9A6C-4331-B2C6-8A151723826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t="5997" r="-2133" b="11155"/>
          <a:stretch/>
        </p:blipFill>
        <p:spPr>
          <a:xfrm>
            <a:off x="-36146" y="-17427"/>
            <a:ext cx="4022405" cy="5070455"/>
          </a:xfrm>
          <a:prstGeom prst="rect">
            <a:avLst/>
          </a:prstGeom>
        </p:spPr>
      </p:pic>
      <p:pic>
        <p:nvPicPr>
          <p:cNvPr id="24" name="図 23" descr="食品 が含まれている画像&#10;&#10;自動的に生成された説明">
            <a:extLst>
              <a:ext uri="{FF2B5EF4-FFF2-40B4-BE49-F238E27FC236}">
                <a16:creationId xmlns="" xmlns:a16="http://schemas.microsoft.com/office/drawing/2014/main" id="{789BD910-8330-41BD-B684-A3F1422FB6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549" y="312145"/>
            <a:ext cx="2138741" cy="407379"/>
          </a:xfrm>
          <a:prstGeom prst="rect">
            <a:avLst/>
          </a:prstGeom>
        </p:spPr>
      </p:pic>
      <p:pic>
        <p:nvPicPr>
          <p:cNvPr id="32" name="図 31" descr="文字の書かれた紙&#10;&#10;自動的に生成された説明">
            <a:extLst>
              <a:ext uri="{FF2B5EF4-FFF2-40B4-BE49-F238E27FC236}">
                <a16:creationId xmlns="" xmlns:a16="http://schemas.microsoft.com/office/drawing/2014/main" id="{87DF9689-E64B-4942-91BB-8738B6AAA3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5" y="7857439"/>
            <a:ext cx="921017" cy="921017"/>
          </a:xfrm>
          <a:prstGeom prst="rect">
            <a:avLst/>
          </a:prstGeom>
        </p:spPr>
      </p:pic>
      <p:pic>
        <p:nvPicPr>
          <p:cNvPr id="34" name="図 33" descr="人の手&#10;&#10;自動的に生成された説明">
            <a:extLst>
              <a:ext uri="{FF2B5EF4-FFF2-40B4-BE49-F238E27FC236}">
                <a16:creationId xmlns="" xmlns:a16="http://schemas.microsoft.com/office/drawing/2014/main" id="{3303C948-7916-4DC1-A50E-958C580EDD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838" y="7868601"/>
            <a:ext cx="883019" cy="893732"/>
          </a:xfrm>
          <a:prstGeom prst="rect">
            <a:avLst/>
          </a:prstGeom>
        </p:spPr>
      </p:pic>
      <p:sp>
        <p:nvSpPr>
          <p:cNvPr id="52" name="正方形/長方形 51">
            <a:extLst>
              <a:ext uri="{FF2B5EF4-FFF2-40B4-BE49-F238E27FC236}">
                <a16:creationId xmlns="" xmlns:a16="http://schemas.microsoft.com/office/drawing/2014/main" id="{9A10F0B0-D40E-4279-8D40-C34C2F2B3280}"/>
              </a:ext>
            </a:extLst>
          </p:cNvPr>
          <p:cNvSpPr/>
          <p:nvPr/>
        </p:nvSpPr>
        <p:spPr>
          <a:xfrm>
            <a:off x="5665528" y="7607831"/>
            <a:ext cx="1093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［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15:00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］</a:t>
            </a:r>
          </a:p>
        </p:txBody>
      </p:sp>
      <p:pic>
        <p:nvPicPr>
          <p:cNvPr id="46" name="図 45" descr="挿絵, 赤, 時計 が含まれている画像&#10;&#10;自動的に生成された説明">
            <a:extLst>
              <a:ext uri="{FF2B5EF4-FFF2-40B4-BE49-F238E27FC236}">
                <a16:creationId xmlns="" xmlns:a16="http://schemas.microsoft.com/office/drawing/2014/main" id="{261AFD7E-3ED8-4848-AD7E-67F103486E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754" y="9670409"/>
            <a:ext cx="949955" cy="949955"/>
          </a:xfrm>
          <a:prstGeom prst="rect">
            <a:avLst/>
          </a:prstGeom>
        </p:spPr>
      </p:pic>
      <p:sp>
        <p:nvSpPr>
          <p:cNvPr id="53" name="正方形/長方形 52">
            <a:extLst>
              <a:ext uri="{FF2B5EF4-FFF2-40B4-BE49-F238E27FC236}">
                <a16:creationId xmlns="" xmlns:a16="http://schemas.microsoft.com/office/drawing/2014/main" id="{D9CB4814-57FD-42A9-9881-7EECA7CBE292}"/>
              </a:ext>
            </a:extLst>
          </p:cNvPr>
          <p:cNvSpPr/>
          <p:nvPr/>
        </p:nvSpPr>
        <p:spPr>
          <a:xfrm>
            <a:off x="233964" y="4254976"/>
            <a:ext cx="3487948" cy="709868"/>
          </a:xfrm>
          <a:prstGeom prst="rect">
            <a:avLst/>
          </a:prstGeom>
          <a:solidFill>
            <a:schemeClr val="bg1"/>
          </a:solidFill>
          <a:ln>
            <a:solidFill>
              <a:srgbClr val="EE85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EE858C"/>
                </a:solidFill>
              </a:rPr>
              <a:t>講師：上原　好志子</a:t>
            </a:r>
            <a:endParaRPr kumimoji="1" lang="en-US" altLang="ja-JP" sz="1600" dirty="0">
              <a:solidFill>
                <a:srgbClr val="EE858C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rgbClr val="EE858C"/>
                </a:solidFill>
              </a:rPr>
              <a:t>NHK</a:t>
            </a:r>
            <a:r>
              <a:rPr kumimoji="1" lang="ja-JP" altLang="en-US" sz="1200" dirty="0">
                <a:solidFill>
                  <a:srgbClr val="EE858C"/>
                </a:solidFill>
              </a:rPr>
              <a:t>あさイチ・フジテレビ</a:t>
            </a:r>
            <a:r>
              <a:rPr kumimoji="1" lang="en-US" altLang="ja-JP" sz="1200" dirty="0" err="1">
                <a:solidFill>
                  <a:srgbClr val="EE858C"/>
                </a:solidFill>
              </a:rPr>
              <a:t>LiveNews</a:t>
            </a:r>
            <a:r>
              <a:rPr lang="ja-JP" altLang="en-US" sz="1200" dirty="0">
                <a:solidFill>
                  <a:srgbClr val="EE858C"/>
                </a:solidFill>
              </a:rPr>
              <a:t> </a:t>
            </a:r>
            <a:r>
              <a:rPr lang="en-US" altLang="ja-JP" sz="1200" dirty="0">
                <a:solidFill>
                  <a:srgbClr val="EE858C"/>
                </a:solidFill>
              </a:rPr>
              <a:t>it</a:t>
            </a:r>
            <a:r>
              <a:rPr lang="ja-JP" altLang="en-US" sz="1200" dirty="0">
                <a:solidFill>
                  <a:srgbClr val="EE858C"/>
                </a:solidFill>
              </a:rPr>
              <a:t>！等</a:t>
            </a:r>
            <a:endParaRPr lang="en-US" altLang="ja-JP" sz="1200" dirty="0">
              <a:solidFill>
                <a:srgbClr val="EE858C"/>
              </a:solidFill>
            </a:endParaRPr>
          </a:p>
          <a:p>
            <a:pPr algn="ctr"/>
            <a:r>
              <a:rPr lang="ja-JP" altLang="en-US" sz="1200" dirty="0">
                <a:solidFill>
                  <a:srgbClr val="EE858C"/>
                </a:solidFill>
              </a:rPr>
              <a:t>メディア出演多数</a:t>
            </a:r>
            <a:endParaRPr kumimoji="1" lang="ja-JP" altLang="en-US" sz="1200" dirty="0">
              <a:solidFill>
                <a:srgbClr val="EE858C"/>
              </a:solidFill>
            </a:endParaRPr>
          </a:p>
        </p:txBody>
      </p:sp>
      <p:sp>
        <p:nvSpPr>
          <p:cNvPr id="55" name="吹き出し: 円形 54">
            <a:extLst>
              <a:ext uri="{FF2B5EF4-FFF2-40B4-BE49-F238E27FC236}">
                <a16:creationId xmlns="" xmlns:a16="http://schemas.microsoft.com/office/drawing/2014/main" id="{73CCA445-72C9-4C90-A019-D812F4CB8E37}"/>
              </a:ext>
            </a:extLst>
          </p:cNvPr>
          <p:cNvSpPr/>
          <p:nvPr/>
        </p:nvSpPr>
        <p:spPr>
          <a:xfrm>
            <a:off x="6381631" y="68862"/>
            <a:ext cx="1371049" cy="1170720"/>
          </a:xfrm>
          <a:prstGeom prst="wedgeEllipseCallout">
            <a:avLst>
              <a:gd name="adj1" fmla="val -40281"/>
              <a:gd name="adj2" fmla="val 53614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ペア割</a:t>
            </a:r>
            <a:endParaRPr kumimoji="1" lang="en-US" altLang="ja-JP" dirty="0"/>
          </a:p>
          <a:p>
            <a:pPr algn="ctr"/>
            <a:r>
              <a:rPr lang="en-US" altLang="ja-JP" sz="1100" dirty="0"/>
              <a:t>2</a:t>
            </a:r>
            <a:r>
              <a:rPr lang="ja-JP" altLang="en-US" sz="1100" dirty="0"/>
              <a:t>名以上の</a:t>
            </a:r>
            <a:endParaRPr lang="en-US" altLang="ja-JP" sz="1100" dirty="0"/>
          </a:p>
          <a:p>
            <a:pPr algn="ctr"/>
            <a:r>
              <a:rPr lang="ja-JP" altLang="en-US" sz="1100" dirty="0"/>
              <a:t>お申込みで</a:t>
            </a:r>
            <a:endParaRPr lang="en-US" altLang="ja-JP" sz="1100" dirty="0"/>
          </a:p>
          <a:p>
            <a:pPr algn="ctr"/>
            <a:r>
              <a:rPr lang="ja-JP" altLang="en-US" sz="1100" dirty="0"/>
              <a:t>各</a:t>
            </a:r>
            <a:r>
              <a:rPr lang="ja-JP" altLang="en-US" sz="1400" dirty="0"/>
              <a:t>５００</a:t>
            </a:r>
            <a:r>
              <a:rPr lang="ja-JP" altLang="en-US" sz="1100" dirty="0"/>
              <a:t>円引</a:t>
            </a:r>
            <a:endParaRPr kumimoji="1" lang="ja-JP" altLang="en-US" sz="11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86" y="5865387"/>
            <a:ext cx="696637" cy="696637"/>
          </a:xfrm>
          <a:prstGeom prst="rect">
            <a:avLst/>
          </a:prstGeom>
        </p:spPr>
      </p:pic>
      <p:sp>
        <p:nvSpPr>
          <p:cNvPr id="54" name="正方形/長方形 53"/>
          <p:cNvSpPr/>
          <p:nvPr/>
        </p:nvSpPr>
        <p:spPr>
          <a:xfrm>
            <a:off x="6163680" y="6072460"/>
            <a:ext cx="15103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←ロッタリンクス</a:t>
            </a:r>
            <a:endParaRPr lang="en-US" altLang="ja-JP" sz="13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ホームページ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558</TotalTime>
  <Words>174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admin</cp:lastModifiedBy>
  <cp:revision>35</cp:revision>
  <cp:lastPrinted>2020-01-26T00:26:59Z</cp:lastPrinted>
  <dcterms:created xsi:type="dcterms:W3CDTF">2013-08-07T01:16:52Z</dcterms:created>
  <dcterms:modified xsi:type="dcterms:W3CDTF">2020-01-26T00:28:10Z</dcterms:modified>
</cp:coreProperties>
</file>